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FFFF00"/>
    <a:srgbClr val="99FFCC"/>
    <a:srgbClr val="FF3399"/>
    <a:srgbClr val="FF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8" autoAdjust="0"/>
    <p:restoredTop sz="94424" autoAdjust="0"/>
  </p:normalViewPr>
  <p:slideViewPr>
    <p:cSldViewPr>
      <p:cViewPr varScale="1">
        <p:scale>
          <a:sx n="56" d="100"/>
          <a:sy n="56" d="100"/>
        </p:scale>
        <p:origin x="2304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76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9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6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0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31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7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8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79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7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BBECE-2C6B-429D-86A2-514C7F9ABC72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BDE2-0D3E-434E-8E14-2301859A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mailto:info@igc44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121662" y="5868144"/>
            <a:ext cx="6653799" cy="0"/>
          </a:xfrm>
          <a:prstGeom prst="line">
            <a:avLst/>
          </a:prstGeom>
          <a:ln w="8255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208909" y="199813"/>
            <a:ext cx="6418440" cy="2427971"/>
          </a:xfrm>
          <a:prstGeom prst="rect">
            <a:avLst/>
          </a:prstGeom>
          <a:noFill/>
          <a:ln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2231" y="240257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IM</a:t>
            </a:r>
            <a:r>
              <a:rPr kumimoji="1" lang="ja-JP" altLang="en-US" sz="2400" dirty="0" smtClean="0"/>
              <a:t>研修大分版</a:t>
            </a:r>
            <a:r>
              <a:rPr kumimoji="1" lang="en-US" altLang="ja-JP" sz="2400" dirty="0" smtClean="0"/>
              <a:t>2019</a:t>
            </a:r>
            <a:r>
              <a:rPr kumimoji="1" lang="ja-JP" altLang="en-US" sz="2400" dirty="0" smtClean="0"/>
              <a:t>年度 参加申し込み書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9876" y="671819"/>
            <a:ext cx="5729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申し込みは、下記の担当まで、</a:t>
            </a:r>
            <a:r>
              <a:rPr kumimoji="1" lang="en-US" altLang="ja-JP" dirty="0" smtClean="0"/>
              <a:t>FAX</a:t>
            </a:r>
            <a:r>
              <a:rPr kumimoji="1" lang="ja-JP" altLang="en-US" dirty="0" smtClean="0"/>
              <a:t>かお電話、メール、  </a:t>
            </a:r>
          </a:p>
          <a:p>
            <a:r>
              <a:rPr lang="ja-JP" altLang="en-US" dirty="0"/>
              <a:t> </a:t>
            </a:r>
            <a:r>
              <a:rPr lang="ja-JP" altLang="en-US" dirty="0" smtClean="0"/>
              <a:t>                     専用ホームページの申し込みフォームから</a:t>
            </a:r>
            <a:r>
              <a:rPr lang="en-US" altLang="ja-JP" dirty="0" smtClean="0"/>
              <a:t>&gt;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4157" y="1320072"/>
            <a:ext cx="3433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en-US" altLang="ja-JP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097-534-2760</a:t>
            </a:r>
            <a:r>
              <a:rPr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スタセン</a:t>
            </a:r>
          </a:p>
          <a:p>
            <a:r>
              <a:rPr kumimoji="1" lang="ja-JP" altLang="en-US" sz="1200" b="1" dirty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           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097-529-9770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iGC</a:t>
            </a:r>
            <a:endParaRPr kumimoji="1" lang="ja-JP" altLang="en-US" sz="1200" b="1" dirty="0">
              <a:solidFill>
                <a:srgbClr val="FF000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16868" y="1957309"/>
            <a:ext cx="5372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6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m-sakuragi@columbus.or.jp</a:t>
            </a:r>
            <a:r>
              <a:rPr lang="ja-JP" altLang="en-US" sz="16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</a:t>
            </a:r>
            <a:r>
              <a:rPr lang="ja-JP" alt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スタセン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担当  櫻木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info@igc44.net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</a:t>
            </a:r>
            <a:r>
              <a:rPr lang="en-US" altLang="ja-JP" sz="140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iGC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担当  塩月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632703" y="1292035"/>
            <a:ext cx="2854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電話  </a:t>
            </a:r>
            <a:r>
              <a:rPr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097-534-2755</a:t>
            </a:r>
            <a:r>
              <a:rPr lang="ja-JP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スタセン</a:t>
            </a:r>
            <a:endParaRPr lang="ja-JP" alt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       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097-529-8872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1" lang="en-US" altLang="ja-JP" sz="1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iGC</a:t>
            </a:r>
            <a:endParaRPr kumimoji="1" lang="en-US" altLang="ja-JP" sz="1400" b="1" dirty="0" smtClean="0">
              <a:solidFill>
                <a:srgbClr val="FF0000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82" y="2830955"/>
            <a:ext cx="6418440" cy="282116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39341" y="6255165"/>
            <a:ext cx="6418440" cy="2677656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留意事項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養成専門研修の方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ヶ月間のロングラン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になります。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すべての日程に参加できる方に限ります。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一部抜けることは出来ません。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・日程は、①前期スクーリング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ホルトホール大分で集合研修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②起業者支援実務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OJT(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地元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の職場で個別に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  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回のレポート提出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③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実習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大分市内で集合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月の４ヶ月のうち  いずれか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泊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別途連絡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④後期スクーリング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ホルトホール大分で集合研修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 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・研修終了後に、主催者のおおいたスタートアップセンターから修了証書が授与されます。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・その後、申請することにより 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JBIA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日本ビジネスインキュベーション協会の認定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に登録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が出来ます。</a:t>
            </a:r>
          </a:p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基礎研修の方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養成専門研修の前期スクーリング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初日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(6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200" u="sng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だけの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になります。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JBIA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の認定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IM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に申請することはできません。</a:t>
            </a:r>
          </a:p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日と、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日にはネットワーク構築交流会があり、原則全員参加をお願いしています。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03770" y="5962102"/>
            <a:ext cx="255985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本来は東京でしか受講できない研修で、九州では</a:t>
            </a:r>
          </a:p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大分県だけで行われています。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も東京での研修に比べて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分の</a:t>
            </a:r>
            <a:r>
              <a:rPr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以下に</a:t>
            </a:r>
          </a:p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なっています。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大分県が</a:t>
            </a:r>
            <a:r>
              <a:rPr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大半</a:t>
            </a:r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費用負担</a:t>
            </a:r>
            <a:r>
              <a:rPr kumimoji="1" lang="en-US" altLang="ja-JP" sz="9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52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338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nlan90</cp:lastModifiedBy>
  <cp:revision>87</cp:revision>
  <cp:lastPrinted>2016-05-24T04:16:52Z</cp:lastPrinted>
  <dcterms:created xsi:type="dcterms:W3CDTF">2015-08-09T05:45:09Z</dcterms:created>
  <dcterms:modified xsi:type="dcterms:W3CDTF">2019-05-07T01:24:13Z</dcterms:modified>
</cp:coreProperties>
</file>